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00"/>
    <a:srgbClr val="0099FF"/>
    <a:srgbClr val="FF9900"/>
    <a:srgbClr val="A50021"/>
    <a:srgbClr val="FEF08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06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07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0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74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64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65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44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82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3301-AC7F-4E61-8222-28B3C2C9A5A5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C00FB-7305-4364-8FD6-1566CC927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64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正方形/長方形 1024"/>
          <p:cNvSpPr/>
          <p:nvPr/>
        </p:nvSpPr>
        <p:spPr>
          <a:xfrm rot="20557951">
            <a:off x="-1286243" y="-386974"/>
            <a:ext cx="11689538" cy="200606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60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426" y="-169620"/>
            <a:ext cx="10456852" cy="72425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784724" y="4976928"/>
            <a:ext cx="5877818" cy="1400383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</a:t>
            </a:r>
            <a:r>
              <a:rPr lang="ja-JP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問い合わせ・申込</a:t>
            </a:r>
            <a:endParaRPr lang="en-US" altLang="ja-JP" u="sng" dirty="0">
              <a:solidFill>
                <a:schemeClr val="tx1">
                  <a:lumMod val="85000"/>
                  <a:lumOff val="15000"/>
                </a:schemeClr>
              </a:solidFill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　氏名・連絡先を下記まで申し込みください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　　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082-823-7611(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電話・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FAX)</a:t>
            </a:r>
          </a:p>
          <a:p>
            <a:pPr>
              <a:lnSpc>
                <a:spcPts val="2400"/>
              </a:lnSpc>
            </a:pP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　　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kokusai@ms13.megaegg.ne.jp</a:t>
            </a:r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▶▶</a:t>
            </a:r>
            <a:r>
              <a:rPr lang="ja-JP" altLang="en-US" sz="2311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</a:t>
            </a:r>
            <a:r>
              <a:rPr lang="ja-JP" altLang="en-US" sz="3467" dirty="0">
                <a:solidFill>
                  <a:schemeClr val="tx1">
                    <a:lumMod val="85000"/>
                    <a:lumOff val="15000"/>
                  </a:schemeClr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　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01686" y="6490322"/>
            <a:ext cx="610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主催：海田町国際交流協会　後援：海田町　海田町教育委員会　海田町</a:t>
            </a:r>
            <a:r>
              <a:rPr lang="en-US" altLang="ja-JP" sz="1200" dirty="0"/>
              <a:t>PTA</a:t>
            </a:r>
            <a:r>
              <a:rPr lang="ja-JP" altLang="en-US" sz="1200" dirty="0"/>
              <a:t>連合会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25" y="5148017"/>
            <a:ext cx="1103993" cy="110399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 flipH="1">
            <a:off x="741675" y="5641274"/>
            <a:ext cx="2537355" cy="84265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11.21</a:t>
            </a:r>
            <a:r>
              <a:rPr lang="en-US" altLang="ja-JP" sz="2000" dirty="0">
                <a:solidFill>
                  <a:schemeClr val="bg1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[</a:t>
            </a:r>
            <a:r>
              <a:rPr lang="ja-JP" altLang="en-US" sz="2000" dirty="0">
                <a:solidFill>
                  <a:schemeClr val="bg1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月</a:t>
            </a:r>
            <a:r>
              <a:rPr lang="en-US" altLang="ja-JP" sz="2000" dirty="0">
                <a:solidFill>
                  <a:schemeClr val="bg1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]</a:t>
            </a:r>
            <a:r>
              <a:rPr lang="ja-JP" altLang="en-US" sz="2800" dirty="0">
                <a:solidFill>
                  <a:schemeClr val="bg1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締切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11511" y="3233419"/>
            <a:ext cx="3639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広島大学総合科学研究科博士課程専攻</a:t>
            </a:r>
            <a:endParaRPr lang="en-US" altLang="ja-JP" sz="1400" dirty="0"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pPr>
              <a:lnSpc>
                <a:spcPts val="2000"/>
              </a:lnSpc>
            </a:pPr>
            <a:r>
              <a:rPr lang="en-US" altLang="ja-JP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2019</a:t>
            </a:r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年より県内の大学にて英語を指導する</a:t>
            </a:r>
            <a:endParaRPr lang="en-US" altLang="ja-JP" sz="1400" dirty="0"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かたわら，中学生の英語教育に携わる。</a:t>
            </a:r>
            <a:endParaRPr lang="en-US" altLang="ja-JP" sz="1400" dirty="0"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現在は海田町内の小中学校で</a:t>
            </a:r>
            <a:r>
              <a:rPr lang="en-US" altLang="ja-JP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ALT</a:t>
            </a:r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として</a:t>
            </a:r>
            <a:endParaRPr lang="en-US" altLang="ja-JP" sz="1400" dirty="0"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勤務し，子どもたちの英語教育に取り</a:t>
            </a:r>
            <a:endParaRPr lang="en-US" altLang="ja-JP" sz="1400" dirty="0"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組んでいる。マレーシア出身の</a:t>
            </a:r>
            <a:r>
              <a:rPr lang="en-US" altLang="ja-JP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34</a:t>
            </a:r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歳。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flipH="1">
            <a:off x="383121" y="4730688"/>
            <a:ext cx="1568224" cy="81724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u="sng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無料</a:t>
            </a:r>
            <a:endParaRPr lang="en-US" altLang="ja-JP" sz="2800" u="sng" dirty="0"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  <a:p>
            <a:pPr algn="ctr"/>
            <a:r>
              <a:rPr lang="ja-JP" altLang="en-US" sz="1400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（要予約）</a:t>
            </a:r>
            <a:endParaRPr lang="ja-JP" altLang="en-US" sz="2000" dirty="0"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</p:txBody>
      </p:sp>
      <p:pic>
        <p:nvPicPr>
          <p:cNvPr id="1024" name="図 10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0" t="10988" r="8783"/>
          <a:stretch/>
        </p:blipFill>
        <p:spPr>
          <a:xfrm>
            <a:off x="3848987" y="2827510"/>
            <a:ext cx="2145463" cy="2069601"/>
          </a:xfrm>
          <a:prstGeom prst="roundRect">
            <a:avLst>
              <a:gd name="adj" fmla="val 11278"/>
            </a:avLst>
          </a:prstGeom>
          <a:ln>
            <a:noFill/>
          </a:ln>
          <a:effectLst>
            <a:softEdge rad="63500"/>
          </a:effectLst>
        </p:spPr>
      </p:pic>
      <p:grpSp>
        <p:nvGrpSpPr>
          <p:cNvPr id="28" name="グループ化 27"/>
          <p:cNvGrpSpPr/>
          <p:nvPr/>
        </p:nvGrpSpPr>
        <p:grpSpPr>
          <a:xfrm rot="20580383">
            <a:off x="-121982" y="802566"/>
            <a:ext cx="5988673" cy="1227899"/>
            <a:chOff x="5764546" y="1433547"/>
            <a:chExt cx="2783519" cy="850084"/>
          </a:xfrm>
          <a:noFill/>
        </p:grpSpPr>
        <p:sp>
          <p:nvSpPr>
            <p:cNvPr id="30" name="テキスト ボックス 29"/>
            <p:cNvSpPr txBox="1"/>
            <p:nvPr/>
          </p:nvSpPr>
          <p:spPr>
            <a:xfrm flipH="1">
              <a:off x="5764546" y="1433547"/>
              <a:ext cx="2772022" cy="830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3600" dirty="0">
                  <a:ln w="127000">
                    <a:solidFill>
                      <a:srgbClr val="002060"/>
                    </a:solidFill>
                  </a:ln>
                  <a:solidFill>
                    <a:srgbClr val="0099FF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海田町国際理解フォーラム</a:t>
              </a:r>
              <a:endParaRPr lang="en-US" altLang="ja-JP" sz="3600" dirty="0">
                <a:ln w="127000">
                  <a:solidFill>
                    <a:srgbClr val="002060"/>
                  </a:solidFill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PSON 太角ゴシック体Ｂ" panose="020B0709000000000000" pitchFamily="49" charset="-128"/>
                <a:ea typeface="EPSON 太角ゴシック体Ｂ" panose="020B0709000000000000" pitchFamily="49" charset="-128"/>
              </a:endParaRPr>
            </a:p>
            <a:p>
              <a:pPr algn="r"/>
              <a:r>
                <a:rPr lang="en-US" altLang="ja-JP" sz="3600" dirty="0">
                  <a:ln w="127000">
                    <a:solidFill>
                      <a:srgbClr val="002060"/>
                    </a:solidFill>
                  </a:ln>
                  <a:solidFill>
                    <a:srgbClr val="0099FF"/>
                  </a:solidFill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2022</a:t>
              </a:r>
              <a:endParaRPr lang="ja-JP" altLang="en-US" sz="3600" dirty="0">
                <a:ln w="127000">
                  <a:solidFill>
                    <a:srgbClr val="002060"/>
                  </a:solidFill>
                </a:ln>
                <a:solidFill>
                  <a:srgbClr val="00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EPSON 太角ゴシック体Ｂ" panose="020B0709000000000000" pitchFamily="49" charset="-128"/>
                <a:ea typeface="EPSON 太角ゴシック体Ｂ" panose="020B0709000000000000" pitchFamily="49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flipH="1">
              <a:off x="5856093" y="1452635"/>
              <a:ext cx="2691972" cy="830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3600" dirty="0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海田町国際理解フォーラム</a:t>
              </a:r>
              <a:endParaRPr lang="en-US" altLang="ja-JP" sz="36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endParaRPr>
            </a:p>
            <a:p>
              <a:pPr algn="r"/>
              <a:r>
                <a:rPr lang="en-US" altLang="ja-JP" sz="3600" dirty="0">
                  <a:ln>
                    <a:solidFill>
                      <a:srgbClr val="0070C0"/>
                    </a:solidFill>
                  </a:ln>
                  <a:solidFill>
                    <a:schemeClr val="bg1"/>
                  </a:solidFill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2022</a:t>
              </a:r>
              <a:endParaRPr lang="ja-JP" altLang="en-US" sz="36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 flipH="1">
            <a:off x="1868236" y="1740486"/>
            <a:ext cx="717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　～グローバル時代に求められる本当の力とは～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flipH="1">
            <a:off x="1428750" y="4578288"/>
            <a:ext cx="2375024" cy="995422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先着　</a:t>
            </a:r>
            <a:r>
              <a:rPr lang="en-US" altLang="ja-JP" sz="4000" u="sng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70</a:t>
            </a:r>
            <a:r>
              <a:rPr lang="ja-JP" altLang="en-US" u="sng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rPr>
              <a:t>名</a:t>
            </a:r>
            <a:endParaRPr lang="ja-JP" altLang="en-US" sz="2400" u="sng" dirty="0">
              <a:latin typeface="EPSON 太角ゴシック体Ｂ" panose="020B0709000000000000" pitchFamily="49" charset="-128"/>
              <a:ea typeface="EPSON 太角ゴシック体Ｂ" panose="020B0709000000000000" pitchFamily="49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47585" y="3053007"/>
            <a:ext cx="2791136" cy="1345467"/>
            <a:chOff x="3012639" y="3682765"/>
            <a:chExt cx="1247429" cy="675732"/>
          </a:xfrm>
          <a:noFill/>
        </p:grpSpPr>
        <p:sp>
          <p:nvSpPr>
            <p:cNvPr id="5" name="テキスト ボックス 4"/>
            <p:cNvSpPr txBox="1"/>
            <p:nvPr/>
          </p:nvSpPr>
          <p:spPr>
            <a:xfrm flipH="1">
              <a:off x="3012983" y="3682765"/>
              <a:ext cx="1039709" cy="3864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4400" u="sng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11</a:t>
              </a:r>
              <a:r>
                <a:rPr lang="en-US" altLang="ja-JP" sz="3600" u="sng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.</a:t>
              </a:r>
              <a:r>
                <a:rPr lang="en-US" altLang="ja-JP" sz="4400" u="sng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26</a:t>
              </a:r>
              <a:r>
                <a:rPr lang="en-US" altLang="ja-JP" sz="2800" u="sng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[</a:t>
              </a:r>
              <a:r>
                <a:rPr lang="ja-JP" altLang="en-US" sz="2800" u="sng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土</a:t>
              </a:r>
              <a:r>
                <a:rPr lang="en-US" altLang="ja-JP" sz="2800" u="sng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]</a:t>
              </a:r>
              <a:endParaRPr lang="en-US" altLang="ja-JP" sz="3600" u="sng" dirty="0">
                <a:latin typeface="EPSON 太角ゴシック体Ｂ" panose="020B0709000000000000" pitchFamily="49" charset="-128"/>
                <a:ea typeface="EPSON 太角ゴシック体Ｂ" panose="020B0709000000000000" pitchFamily="49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flipH="1">
              <a:off x="3012639" y="4064806"/>
              <a:ext cx="1247429" cy="29369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10:00</a:t>
              </a:r>
              <a:r>
                <a:rPr lang="ja-JP" altLang="en-US" sz="1600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～</a:t>
              </a:r>
              <a:r>
                <a:rPr lang="en-US" altLang="ja-JP" sz="1600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12:00 (</a:t>
              </a:r>
              <a:r>
                <a:rPr lang="ja-JP" altLang="en-US" sz="1600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受付 </a:t>
              </a:r>
              <a:r>
                <a:rPr lang="en-US" altLang="ja-JP" sz="1600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9:30)</a:t>
              </a:r>
            </a:p>
            <a:p>
              <a:r>
                <a:rPr lang="ja-JP" altLang="en-US" sz="1600" dirty="0">
                  <a:latin typeface="EPSON 太角ゴシック体Ｂ" panose="020B0709000000000000" pitchFamily="49" charset="-128"/>
                  <a:ea typeface="EPSON 太角ゴシック体Ｂ" panose="020B0709000000000000" pitchFamily="49" charset="-128"/>
                </a:rPr>
                <a:t>会場：ひまわりプラザ</a:t>
              </a: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061675" y="2638535"/>
            <a:ext cx="481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講師</a:t>
            </a:r>
            <a:endParaRPr lang="en-US" altLang="ja-JP" b="1" dirty="0"/>
          </a:p>
          <a:p>
            <a:r>
              <a:rPr lang="ja-JP" altLang="en-US" b="1" dirty="0"/>
              <a:t>　</a:t>
            </a:r>
            <a:r>
              <a:rPr lang="ja-JP" altLang="en-US" b="1" u="sng" dirty="0"/>
              <a:t>シャフィク ファリク </a:t>
            </a:r>
            <a:r>
              <a:rPr lang="ja-JP" altLang="en-US" b="1" u="sng"/>
              <a:t>ビン アルファンさん</a:t>
            </a:r>
            <a:endParaRPr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729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2167</TotalTime>
  <Words>161</Words>
  <Application>Microsoft Office PowerPoint</Application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EPSON 太角ゴシック体Ｂ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s.tanaka</dc:creator>
  <cp:lastModifiedBy>海田町 国際交流協会</cp:lastModifiedBy>
  <cp:revision>45</cp:revision>
  <cp:lastPrinted>2022-10-28T01:43:21Z</cp:lastPrinted>
  <dcterms:created xsi:type="dcterms:W3CDTF">2022-09-28T01:58:58Z</dcterms:created>
  <dcterms:modified xsi:type="dcterms:W3CDTF">2022-10-28T01:43:46Z</dcterms:modified>
</cp:coreProperties>
</file>